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42484675" cy="30243463"/>
  <p:notesSz cx="6858000" cy="9144000"/>
  <p:defaultTextStyle>
    <a:defPPr>
      <a:defRPr lang="ru-RU"/>
    </a:defPPr>
    <a:lvl1pPr marL="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7792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55857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33785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11713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389641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46757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54549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23426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5">
          <p15:clr>
            <a:srgbClr val="A4A3A4"/>
          </p15:clr>
        </p15:guide>
        <p15:guide id="2" pos="7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>
      <p:cViewPr varScale="1">
        <p:scale>
          <a:sx n="36" d="100"/>
          <a:sy n="36" d="100"/>
        </p:scale>
        <p:origin x="1200" y="144"/>
      </p:cViewPr>
      <p:guideLst>
        <p:guide orient="horz" pos="1995"/>
        <p:guide pos="7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351" y="9395078"/>
            <a:ext cx="36111974" cy="648274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701" y="17137962"/>
            <a:ext cx="29739273" cy="77288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55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33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1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0801389" y="1211143"/>
            <a:ext cx="9559052" cy="2580495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24234" y="1211143"/>
            <a:ext cx="27969078" cy="2580495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996" y="19434227"/>
            <a:ext cx="36111974" cy="6006688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5996" y="12818472"/>
            <a:ext cx="36111974" cy="6615755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7792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5585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337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1171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24234" y="7056810"/>
            <a:ext cx="18764065" cy="19959288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596376" y="7056810"/>
            <a:ext cx="18764065" cy="19959288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4234" y="6769777"/>
            <a:ext cx="18771443" cy="2821321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24234" y="9591098"/>
            <a:ext cx="18771443" cy="17424997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1581627" y="6769777"/>
            <a:ext cx="18778816" cy="2821321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1581627" y="9591098"/>
            <a:ext cx="18778816" cy="17424997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0" y="89795"/>
            <a:ext cx="42124657" cy="3747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236" y="1204138"/>
            <a:ext cx="13977165" cy="512458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10328" y="1204140"/>
            <a:ext cx="23750113" cy="25811958"/>
          </a:xfrm>
        </p:spPr>
        <p:txBody>
          <a:bodyPr/>
          <a:lstStyle>
            <a:lvl1pPr>
              <a:defRPr sz="145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24236" y="6328727"/>
            <a:ext cx="13977165" cy="20687371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7294" y="21170424"/>
            <a:ext cx="25490805" cy="2499288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27294" y="2702309"/>
            <a:ext cx="25490805" cy="18146078"/>
          </a:xfrm>
        </p:spPr>
        <p:txBody>
          <a:bodyPr/>
          <a:lstStyle>
            <a:lvl1pPr marL="0" indent="0">
              <a:buNone/>
              <a:defRPr sz="14500"/>
            </a:lvl1pPr>
            <a:lvl2pPr marL="2077928" indent="0">
              <a:buNone/>
              <a:defRPr sz="12700"/>
            </a:lvl2pPr>
            <a:lvl3pPr marL="4155857" indent="0">
              <a:buNone/>
              <a:defRPr sz="10900"/>
            </a:lvl3pPr>
            <a:lvl4pPr marL="6233785" indent="0">
              <a:buNone/>
              <a:defRPr sz="9100"/>
            </a:lvl4pPr>
            <a:lvl5pPr marL="8311713" indent="0">
              <a:buNone/>
              <a:defRPr sz="9100"/>
            </a:lvl5pPr>
            <a:lvl6pPr marL="10389641" indent="0">
              <a:buNone/>
              <a:defRPr sz="9100"/>
            </a:lvl6pPr>
            <a:lvl7pPr marL="12467570" indent="0">
              <a:buNone/>
              <a:defRPr sz="9100"/>
            </a:lvl7pPr>
            <a:lvl8pPr marL="14545498" indent="0">
              <a:buNone/>
              <a:defRPr sz="9100"/>
            </a:lvl8pPr>
            <a:lvl9pPr marL="16623426" indent="0">
              <a:buNone/>
              <a:defRPr sz="9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27294" y="23669713"/>
            <a:ext cx="25490805" cy="3549404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234" y="1211141"/>
            <a:ext cx="38236208" cy="5040577"/>
          </a:xfrm>
          <a:prstGeom prst="rect">
            <a:avLst/>
          </a:prstGeom>
        </p:spPr>
        <p:txBody>
          <a:bodyPr vert="horz" lIns="415586" tIns="207793" rIns="415586" bIns="20779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4234" y="7056810"/>
            <a:ext cx="38236208" cy="19959288"/>
          </a:xfrm>
          <a:prstGeom prst="rect">
            <a:avLst/>
          </a:prstGeom>
        </p:spPr>
        <p:txBody>
          <a:bodyPr vert="horz" lIns="415586" tIns="207793" rIns="415586" bIns="20779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124234" y="28031212"/>
            <a:ext cx="9913091" cy="1610184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515598" y="28031212"/>
            <a:ext cx="13453480" cy="1610184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0447350" y="28031212"/>
            <a:ext cx="9913091" cy="1610184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55857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8446" indent="-1558446" algn="l" defTabSz="4155857" rtl="0" eaLnBrk="1" latinLnBrk="0" hangingPunct="1">
        <a:spcBef>
          <a:spcPct val="20000"/>
        </a:spcBef>
        <a:buFont typeface="Arial" pitchFamily="34" charset="0"/>
        <a:buChar char="•"/>
        <a:defRPr sz="14500" kern="1200">
          <a:solidFill>
            <a:schemeClr val="tx1"/>
          </a:solidFill>
          <a:latin typeface="+mn-lt"/>
          <a:ea typeface="+mn-ea"/>
          <a:cs typeface="+mn-cs"/>
        </a:defRPr>
      </a:lvl1pPr>
      <a:lvl2pPr marL="3376633" indent="-1298705" algn="l" defTabSz="4155857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94821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72749" indent="-1038964" algn="l" defTabSz="4155857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50677" indent="-1038964" algn="l" defTabSz="4155857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8606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6534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584462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62390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7792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55857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33785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11713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89641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6757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4549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3426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08289" y="3887540"/>
            <a:ext cx="3726414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CLICK TO FILL THIS LINE WITH YOUR GENERIC TITLE</a:t>
            </a:r>
            <a:br>
              <a:rPr lang="en-US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APPLYING UPPER CASE</a:t>
            </a:r>
            <a:endParaRPr lang="ru-RU" b="1" dirty="0">
              <a:solidFill>
                <a:srgbClr val="2D2E83"/>
              </a:solidFill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47504" y="6506273"/>
            <a:ext cx="101531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Author(s), affiliation</a:t>
            </a:r>
            <a:endParaRPr lang="ru-RU" sz="6000" dirty="0">
              <a:solidFill>
                <a:srgbClr val="2D2E83"/>
              </a:solidFill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7504" y="8491093"/>
            <a:ext cx="181460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Introduction </a:t>
            </a:r>
          </a:p>
          <a:p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7503" y="20666347"/>
            <a:ext cx="181460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Purpose</a:t>
            </a:r>
          </a:p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 </a:t>
            </a:r>
            <a:endParaRPr lang="ru-RU" sz="4000" dirty="0">
              <a:solidFill>
                <a:srgbClr val="2D2E83"/>
              </a:solidFill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62417" y="8491093"/>
            <a:ext cx="188660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Material and methods</a:t>
            </a:r>
          </a:p>
          <a:p>
            <a:endParaRPr lang="ru-RU" sz="4000" dirty="0">
              <a:solidFill>
                <a:srgbClr val="2D2E83"/>
              </a:solidFill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62417" y="14905707"/>
            <a:ext cx="188660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Results</a:t>
            </a:r>
          </a:p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 </a:t>
            </a:r>
            <a:endParaRPr lang="ru-RU" sz="4000" dirty="0">
              <a:solidFill>
                <a:srgbClr val="2D2E83"/>
              </a:solidFill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962417" y="20666347"/>
            <a:ext cx="188660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Conclusions</a:t>
            </a:r>
          </a:p>
          <a:p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47504" y="15059595"/>
            <a:ext cx="181460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2D2E83"/>
                </a:solidFill>
                <a:latin typeface="Cambria" pitchFamily="18" charset="0"/>
                <a:cs typeface="Arial" panose="020B0604020202020204" pitchFamily="34" charset="0"/>
              </a:rPr>
              <a:t>Keywords</a:t>
            </a: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87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Тема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Ady</dc:creator>
  <cp:lastModifiedBy>Microsoft account</cp:lastModifiedBy>
  <cp:revision>29</cp:revision>
  <dcterms:created xsi:type="dcterms:W3CDTF">2020-04-29T07:30:40Z</dcterms:created>
  <dcterms:modified xsi:type="dcterms:W3CDTF">2024-09-04T11:39:32Z</dcterms:modified>
</cp:coreProperties>
</file>