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8" r:id="rId2"/>
  </p:sldMasterIdLst>
  <p:notesMasterIdLst>
    <p:notesMasterId r:id="rId7"/>
  </p:notesMasterIdLst>
  <p:sldIdLst>
    <p:sldId id="263" r:id="rId3"/>
    <p:sldId id="260" r:id="rId4"/>
    <p:sldId id="262" r:id="rId5"/>
    <p:sldId id="261" r:id="rId6"/>
  </p:sldIdLst>
  <p:sldSz cx="11379200" cy="640080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 userDrawn="1">
          <p15:clr>
            <a:srgbClr val="A4A3A4"/>
          </p15:clr>
        </p15:guide>
        <p15:guide id="2" pos="35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E83"/>
    <a:srgbClr val="0033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79883" autoAdjust="0"/>
  </p:normalViewPr>
  <p:slideViewPr>
    <p:cSldViewPr>
      <p:cViewPr varScale="1">
        <p:scale>
          <a:sx n="153" d="100"/>
          <a:sy n="153" d="100"/>
        </p:scale>
        <p:origin x="944" y="92"/>
      </p:cViewPr>
      <p:guideLst>
        <p:guide orient="horz" pos="2016"/>
        <p:guide pos="35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9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70236-ED6C-4AE4-8D67-994F12AADC2D}" type="datetimeFigureOut">
              <a:rPr lang="en-US" smtClean="0"/>
              <a:t>05-Sep-24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8189A-F7F0-42E3-B7A2-0D59EB4687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71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ro-RO" b="1" i="0" dirty="0"/>
              <a:t>De ex. </a:t>
            </a:r>
          </a:p>
          <a:p>
            <a:pPr algn="l"/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 Ciolacu,</a:t>
            </a:r>
            <a:endParaRPr lang="en-US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i="0" dirty="0">
                <a:solidFill>
                  <a:schemeClr val="bg1"/>
                </a:solidFill>
              </a:rPr>
              <a:t>d</a:t>
            </a:r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 hab. </a:t>
            </a:r>
            <a:r>
              <a:rPr lang="ro-RO" i="0" dirty="0">
                <a:solidFill>
                  <a:schemeClr val="bg1"/>
                </a:solidFill>
              </a:rPr>
              <a:t>ș</a:t>
            </a:r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 med., profesor universitar,</a:t>
            </a:r>
          </a:p>
          <a:p>
            <a:pPr algn="l"/>
            <a:r>
              <a:rPr lang="ro-RO" i="0" dirty="0">
                <a:solidFill>
                  <a:schemeClr val="bg1"/>
                </a:solidFill>
              </a:rPr>
              <a:t>Catedra de anatomie a omului</a:t>
            </a:r>
          </a:p>
          <a:p>
            <a:pPr algn="l"/>
            <a:endParaRPr lang="ro-RO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 Balan,</a:t>
            </a:r>
            <a:endParaRPr lang="en-US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i="0" dirty="0">
                <a:solidFill>
                  <a:schemeClr val="bg1"/>
                </a:solidFill>
              </a:rPr>
              <a:t>d</a:t>
            </a:r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i="0" dirty="0">
                <a:solidFill>
                  <a:schemeClr val="bg1"/>
                </a:solidFill>
              </a:rPr>
              <a:t>ș</a:t>
            </a:r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 med., conferențiar universitar,</a:t>
            </a:r>
          </a:p>
          <a:p>
            <a:pPr algn="l"/>
            <a:r>
              <a:rPr lang="ro-RO" i="0" dirty="0">
                <a:solidFill>
                  <a:schemeClr val="bg1"/>
                </a:solidFill>
              </a:rPr>
              <a:t>Catedra de chirurgie</a:t>
            </a:r>
          </a:p>
          <a:p>
            <a:pPr algn="l"/>
            <a:endParaRPr lang="ro-RO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 Rusu,</a:t>
            </a:r>
            <a:endParaRPr lang="en-US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i="0" dirty="0">
                <a:solidFill>
                  <a:schemeClr val="bg1"/>
                </a:solidFill>
              </a:rPr>
              <a:t>asistent </a:t>
            </a:r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universitar,</a:t>
            </a:r>
          </a:p>
          <a:p>
            <a:pPr algn="l"/>
            <a:r>
              <a:rPr lang="ro-RO" i="0" dirty="0">
                <a:solidFill>
                  <a:schemeClr val="bg1"/>
                </a:solidFill>
              </a:rPr>
              <a:t>Catedra de biochimie</a:t>
            </a:r>
          </a:p>
          <a:p>
            <a:pPr algn="l"/>
            <a:endParaRPr lang="ro-RO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Mihai</a:t>
            </a:r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Boldescu,</a:t>
            </a: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student, anul II,</a:t>
            </a: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Facultatea de Medicină nr. 1</a:t>
            </a:r>
          </a:p>
          <a:p>
            <a:pPr algn="l"/>
            <a:endParaRPr lang="ro-RO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Radu Dabija</a:t>
            </a:r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student-doctorand, anul I,</a:t>
            </a: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Cardiologie,</a:t>
            </a: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Școala doctorală în domeniul </a:t>
            </a: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Științe medicale</a:t>
            </a:r>
          </a:p>
          <a:p>
            <a:pPr algn="l"/>
            <a:endParaRPr lang="ro-RO" i="0" baseline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Lucia Foca,</a:t>
            </a: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o-RO" i="0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edic-rezident</a:t>
            </a:r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anul III,</a:t>
            </a: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Chirurgie generală,</a:t>
            </a:r>
          </a:p>
          <a:p>
            <a:pPr algn="l"/>
            <a:r>
              <a:rPr lang="ro-RO" i="0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Facultatea de Rezidențiat</a:t>
            </a:r>
            <a:endParaRPr lang="en-US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dirty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8189A-F7F0-42E3-B7A2-0D59EB4687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08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3442" y="2696344"/>
            <a:ext cx="9672320" cy="1372023"/>
          </a:xfrm>
        </p:spPr>
        <p:txBody>
          <a:bodyPr/>
          <a:lstStyle>
            <a:lvl1pPr>
              <a:defRPr>
                <a:solidFill>
                  <a:srgbClr val="2D2E83"/>
                </a:solidFill>
              </a:defRPr>
            </a:lvl1pPr>
          </a:lstStyle>
          <a:p>
            <a:r>
              <a:rPr lang="ro-RO" dirty="0"/>
              <a:t>TITLUL PREZENTĂRII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93656" y="4206530"/>
            <a:ext cx="4918702" cy="1791242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17" b="0" i="0" baseline="0">
                <a:solidFill>
                  <a:srgbClr val="2D2E83"/>
                </a:solidFill>
              </a:defRPr>
            </a:lvl1pPr>
            <a:lvl2pPr marL="377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2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0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8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5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1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dirty="0"/>
              <a:t>Nume și Prenume,</a:t>
            </a:r>
          </a:p>
          <a:p>
            <a:r>
              <a:rPr lang="ro-RO" dirty="0"/>
              <a:t>gradul științific și titlul didactic,</a:t>
            </a:r>
          </a:p>
          <a:p>
            <a:r>
              <a:rPr lang="ro-RO" dirty="0"/>
              <a:t>funcția/statutul (de ex. student),</a:t>
            </a:r>
          </a:p>
          <a:p>
            <a:r>
              <a:rPr lang="ro-RO" dirty="0"/>
              <a:t>denumirea subdiviziunii universitare/facultății/specialității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Conferința științifică anuală „Cercetarea în biomedicină și sănătate: calitate, excelență și performanță”, 19-21 octombrie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95A8-D1D7-4BEA-86A3-82F6726A43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01182" y="145591"/>
            <a:ext cx="9878020" cy="940905"/>
          </a:xfrm>
          <a:prstGeom prst="rect">
            <a:avLst/>
          </a:prstGeom>
        </p:spPr>
        <p:txBody>
          <a:bodyPr vert="horz" lIns="75533" tIns="37767" rIns="75533" bIns="37767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lnSpc>
                <a:spcPts val="2643"/>
              </a:lnSpc>
            </a:pPr>
            <a:r>
              <a:rPr lang="ro-RO" sz="1982" dirty="0"/>
              <a:t>UNIVERSITATEA</a:t>
            </a:r>
            <a:r>
              <a:rPr lang="ro-RO" sz="1982" baseline="0" dirty="0"/>
              <a:t> DE STAT DE MEDICINĂ ȘI FARMACIE „NICOLAE TESTEMIȚANU DIN REPUBLICA MOLDOVA</a:t>
            </a:r>
            <a:endParaRPr lang="en-US" sz="1982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437"/>
          <a:stretch/>
        </p:blipFill>
        <p:spPr>
          <a:xfrm>
            <a:off x="2" y="0"/>
            <a:ext cx="11383389" cy="272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73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53440" y="1988403"/>
            <a:ext cx="9672320" cy="1372023"/>
          </a:xfrm>
        </p:spPr>
        <p:txBody>
          <a:bodyPr/>
          <a:lstStyle>
            <a:lvl1pPr>
              <a:defRPr>
                <a:solidFill>
                  <a:srgbClr val="2D2E83"/>
                </a:solidFill>
              </a:defRPr>
            </a:lvl1pPr>
          </a:lstStyle>
          <a:p>
            <a:r>
              <a:rPr lang="ro-RO" dirty="0"/>
              <a:t>TITLUL PREZENTĂRII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37652" y="3828628"/>
            <a:ext cx="4918702" cy="1791242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817" b="0" i="0" baseline="0">
                <a:solidFill>
                  <a:srgbClr val="2D2E83"/>
                </a:solidFill>
              </a:defRPr>
            </a:lvl1pPr>
            <a:lvl2pPr marL="377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2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0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8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5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1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dirty="0"/>
              <a:t>Nume și Prenume,</a:t>
            </a:r>
          </a:p>
          <a:p>
            <a:r>
              <a:rPr lang="ro-RO" dirty="0"/>
              <a:t>gradul științific și titlul didactic,</a:t>
            </a:r>
          </a:p>
          <a:p>
            <a:r>
              <a:rPr lang="ro-RO" dirty="0"/>
              <a:t>funcția/statutul (de ex. student),</a:t>
            </a:r>
          </a:p>
          <a:p>
            <a:r>
              <a:rPr lang="ro-RO" dirty="0"/>
              <a:t>denumirea subdiviziunii universitare/facultății/specialității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Conferința științifică anuală „Cercetarea în biomedicină și sănătate: calitate, excelență și performanță”, 19-21 octombrie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95A8-D1D7-4BEA-86A3-82F6726A43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01182" y="145591"/>
            <a:ext cx="9878020" cy="940905"/>
          </a:xfrm>
          <a:prstGeom prst="rect">
            <a:avLst/>
          </a:prstGeom>
        </p:spPr>
        <p:txBody>
          <a:bodyPr vert="horz" lIns="75533" tIns="37767" rIns="75533" bIns="37767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lnSpc>
                <a:spcPts val="2643"/>
              </a:lnSpc>
            </a:pPr>
            <a:r>
              <a:rPr lang="ro-RO" sz="1982" dirty="0"/>
              <a:t>UNIVERSITATEA</a:t>
            </a:r>
            <a:r>
              <a:rPr lang="ro-RO" sz="1982" baseline="0" dirty="0"/>
              <a:t> DE STAT DE MEDICINĂ ȘI FARMACIE „NICOLAE TESTEMIȚANU DIN REPUBLICA MOLDOVA</a:t>
            </a:r>
            <a:endParaRPr lang="en-US" sz="1982" dirty="0"/>
          </a:p>
        </p:txBody>
      </p:sp>
    </p:spTree>
    <p:extLst>
      <p:ext uri="{BB962C8B-B14F-4D97-AF65-F5344CB8AC3E}">
        <p14:creationId xmlns:p14="http://schemas.microsoft.com/office/powerpoint/2010/main" val="276070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idx="4294967295" hasCustomPrompt="1"/>
          </p:nvPr>
        </p:nvSpPr>
        <p:spPr>
          <a:xfrm>
            <a:off x="1477932" y="5"/>
            <a:ext cx="9901268" cy="1116969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ro-RO" sz="297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TITLUL DIAPOZITIVULUI</a:t>
            </a:r>
            <a:endParaRPr lang="en-US" sz="2974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567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8881" y="2712936"/>
            <a:ext cx="9672320" cy="1400175"/>
          </a:xfrm>
        </p:spPr>
        <p:txBody>
          <a:bodyPr anchor="b">
            <a:normAutofit/>
          </a:bodyPr>
          <a:lstStyle>
            <a:lvl1pPr marL="0" indent="0">
              <a:buNone/>
              <a:defRPr sz="2313">
                <a:solidFill>
                  <a:srgbClr val="2D2E83"/>
                </a:solidFill>
              </a:defRPr>
            </a:lvl1pPr>
            <a:lvl2pPr marL="377638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2pPr>
            <a:lvl3pPr marL="755278" indent="0">
              <a:buNone/>
              <a:defRPr sz="1321">
                <a:solidFill>
                  <a:schemeClr val="tx1">
                    <a:tint val="75000"/>
                  </a:schemeClr>
                </a:solidFill>
              </a:defRPr>
            </a:lvl3pPr>
            <a:lvl4pPr marL="113291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0554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8194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583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34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111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dirty="0"/>
              <a:t>TITLUL DIAPOZITIVULUI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406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962" y="1493522"/>
            <a:ext cx="5025813" cy="4224232"/>
          </a:xfrm>
        </p:spPr>
        <p:txBody>
          <a:bodyPr/>
          <a:lstStyle>
            <a:lvl1pPr>
              <a:defRPr sz="2313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148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982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487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487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487"/>
            </a:lvl6pPr>
            <a:lvl7pPr>
              <a:defRPr sz="1487"/>
            </a:lvl7pPr>
            <a:lvl8pPr>
              <a:defRPr sz="1487"/>
            </a:lvl8pPr>
            <a:lvl9pPr>
              <a:defRPr sz="148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4427" y="1493522"/>
            <a:ext cx="5025813" cy="4224232"/>
          </a:xfrm>
        </p:spPr>
        <p:txBody>
          <a:bodyPr/>
          <a:lstStyle>
            <a:lvl1pPr>
              <a:defRPr sz="2313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148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982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487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487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487"/>
            </a:lvl6pPr>
            <a:lvl7pPr>
              <a:defRPr sz="1487"/>
            </a:lvl7pPr>
            <a:lvl8pPr>
              <a:defRPr sz="1487"/>
            </a:lvl8pPr>
            <a:lvl9pPr>
              <a:defRPr sz="148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567542" y="41649"/>
            <a:ext cx="9811658" cy="1066800"/>
          </a:xfrm>
        </p:spPr>
        <p:txBody>
          <a:bodyPr/>
          <a:lstStyle/>
          <a:p>
            <a:r>
              <a:rPr lang="ro-RO" dirty="0"/>
              <a:t>TITLUL </a:t>
            </a:r>
            <a:r>
              <a:rPr lang="en-US" dirty="0"/>
              <a:t>DIAPOZITIVULUI</a:t>
            </a:r>
          </a:p>
        </p:txBody>
      </p:sp>
    </p:spTree>
    <p:extLst>
      <p:ext uri="{BB962C8B-B14F-4D97-AF65-F5344CB8AC3E}">
        <p14:creationId xmlns:p14="http://schemas.microsoft.com/office/powerpoint/2010/main" val="1339568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962" y="1432773"/>
            <a:ext cx="5027789" cy="597111"/>
          </a:xfrm>
        </p:spPr>
        <p:txBody>
          <a:bodyPr anchor="b">
            <a:noAutofit/>
          </a:bodyPr>
          <a:lstStyle>
            <a:lvl1pPr marL="0" indent="0">
              <a:buNone/>
              <a:defRPr sz="2313" b="1"/>
            </a:lvl1pPr>
            <a:lvl2pPr marL="377638" indent="0">
              <a:buNone/>
              <a:defRPr sz="1652" b="1"/>
            </a:lvl2pPr>
            <a:lvl3pPr marL="755278" indent="0">
              <a:buNone/>
              <a:defRPr sz="1487" b="1"/>
            </a:lvl3pPr>
            <a:lvl4pPr marL="1132916" indent="0">
              <a:buNone/>
              <a:defRPr sz="1321" b="1"/>
            </a:lvl4pPr>
            <a:lvl5pPr marL="1510554" indent="0">
              <a:buNone/>
              <a:defRPr sz="1321" b="1"/>
            </a:lvl5pPr>
            <a:lvl6pPr marL="1888194" indent="0">
              <a:buNone/>
              <a:defRPr sz="1321" b="1"/>
            </a:lvl6pPr>
            <a:lvl7pPr marL="2265833" indent="0">
              <a:buNone/>
              <a:defRPr sz="1321" b="1"/>
            </a:lvl7pPr>
            <a:lvl8pPr marL="2643471" indent="0">
              <a:buNone/>
              <a:defRPr sz="1321" b="1"/>
            </a:lvl8pPr>
            <a:lvl9pPr marL="3021110" indent="0">
              <a:buNone/>
              <a:defRPr sz="132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2" y="2029884"/>
            <a:ext cx="5027789" cy="3687869"/>
          </a:xfrm>
        </p:spPr>
        <p:txBody>
          <a:bodyPr/>
          <a:lstStyle>
            <a:lvl1pPr>
              <a:defRPr sz="2148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982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17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21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21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321"/>
            </a:lvl6pPr>
            <a:lvl7pPr>
              <a:defRPr sz="1321"/>
            </a:lvl7pPr>
            <a:lvl8pPr>
              <a:defRPr sz="1321"/>
            </a:lvl8pPr>
            <a:lvl9pPr>
              <a:defRPr sz="132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0481" y="1432773"/>
            <a:ext cx="5029765" cy="597111"/>
          </a:xfrm>
        </p:spPr>
        <p:txBody>
          <a:bodyPr anchor="b">
            <a:noAutofit/>
          </a:bodyPr>
          <a:lstStyle>
            <a:lvl1pPr marL="0" indent="0">
              <a:buNone/>
              <a:defRPr sz="2313" b="1"/>
            </a:lvl1pPr>
            <a:lvl2pPr marL="377638" indent="0">
              <a:buNone/>
              <a:defRPr sz="1652" b="1"/>
            </a:lvl2pPr>
            <a:lvl3pPr marL="755278" indent="0">
              <a:buNone/>
              <a:defRPr sz="1487" b="1"/>
            </a:lvl3pPr>
            <a:lvl4pPr marL="1132916" indent="0">
              <a:buNone/>
              <a:defRPr sz="1321" b="1"/>
            </a:lvl4pPr>
            <a:lvl5pPr marL="1510554" indent="0">
              <a:buNone/>
              <a:defRPr sz="1321" b="1"/>
            </a:lvl5pPr>
            <a:lvl6pPr marL="1888194" indent="0">
              <a:buNone/>
              <a:defRPr sz="1321" b="1"/>
            </a:lvl6pPr>
            <a:lvl7pPr marL="2265833" indent="0">
              <a:buNone/>
              <a:defRPr sz="1321" b="1"/>
            </a:lvl7pPr>
            <a:lvl8pPr marL="2643471" indent="0">
              <a:buNone/>
              <a:defRPr sz="1321" b="1"/>
            </a:lvl8pPr>
            <a:lvl9pPr marL="3021110" indent="0">
              <a:buNone/>
              <a:defRPr sz="132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0481" y="2029884"/>
            <a:ext cx="5029765" cy="3687869"/>
          </a:xfrm>
        </p:spPr>
        <p:txBody>
          <a:bodyPr/>
          <a:lstStyle>
            <a:lvl1pPr>
              <a:defRPr sz="2148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982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17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21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21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321"/>
            </a:lvl6pPr>
            <a:lvl7pPr>
              <a:defRPr sz="1321"/>
            </a:lvl7pPr>
            <a:lvl8pPr>
              <a:defRPr sz="1321"/>
            </a:lvl8pPr>
            <a:lvl9pPr>
              <a:defRPr sz="132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2" y="67417"/>
            <a:ext cx="9811658" cy="1066800"/>
          </a:xfrm>
        </p:spPr>
        <p:txBody>
          <a:bodyPr/>
          <a:lstStyle/>
          <a:p>
            <a:r>
              <a:rPr lang="ro-RO" dirty="0"/>
              <a:t>TITLUL </a:t>
            </a:r>
            <a:r>
              <a:rPr lang="en-US" dirty="0"/>
              <a:t>DIAPOZITIVULUI</a:t>
            </a:r>
          </a:p>
        </p:txBody>
      </p:sp>
    </p:spTree>
    <p:extLst>
      <p:ext uri="{BB962C8B-B14F-4D97-AF65-F5344CB8AC3E}">
        <p14:creationId xmlns:p14="http://schemas.microsoft.com/office/powerpoint/2010/main" val="3236667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68960" y="1493522"/>
            <a:ext cx="10241280" cy="4224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2" y="16186"/>
            <a:ext cx="9811658" cy="1066800"/>
          </a:xfrm>
        </p:spPr>
        <p:txBody>
          <a:bodyPr/>
          <a:lstStyle/>
          <a:p>
            <a:r>
              <a:rPr lang="ro-RO" dirty="0"/>
              <a:t>TITLUL </a:t>
            </a:r>
            <a:r>
              <a:rPr lang="en-US" dirty="0"/>
              <a:t>DIAPOZITIVULUI</a:t>
            </a:r>
          </a:p>
        </p:txBody>
      </p:sp>
    </p:spTree>
    <p:extLst>
      <p:ext uri="{BB962C8B-B14F-4D97-AF65-F5344CB8AC3E}">
        <p14:creationId xmlns:p14="http://schemas.microsoft.com/office/powerpoint/2010/main" val="3175654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955" y="1242129"/>
            <a:ext cx="6361289" cy="4475629"/>
          </a:xfrm>
        </p:spPr>
        <p:txBody>
          <a:bodyPr/>
          <a:lstStyle>
            <a:lvl1pPr>
              <a:defRPr sz="2313"/>
            </a:lvl1pPr>
            <a:lvl2pPr>
              <a:defRPr sz="2148"/>
            </a:lvl2pPr>
            <a:lvl3pPr>
              <a:defRPr sz="1982"/>
            </a:lvl3pPr>
            <a:lvl4pPr>
              <a:defRPr sz="1652"/>
            </a:lvl4pPr>
            <a:lvl5pPr>
              <a:defRPr sz="1652"/>
            </a:lvl5pPr>
            <a:lvl6pPr>
              <a:defRPr sz="1652"/>
            </a:lvl6pPr>
            <a:lvl7pPr>
              <a:defRPr sz="1652"/>
            </a:lvl7pPr>
            <a:lvl8pPr>
              <a:defRPr sz="1652"/>
            </a:lvl8pPr>
            <a:lvl9pPr>
              <a:defRPr sz="165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8962" y="2192290"/>
            <a:ext cx="3743678" cy="3525464"/>
          </a:xfrm>
        </p:spPr>
        <p:txBody>
          <a:bodyPr>
            <a:normAutofit/>
          </a:bodyPr>
          <a:lstStyle>
            <a:lvl1pPr marL="0" indent="0">
              <a:buNone/>
              <a:defRPr sz="2148">
                <a:solidFill>
                  <a:srgbClr val="002060"/>
                </a:solidFill>
              </a:defRPr>
            </a:lvl1pPr>
            <a:lvl2pPr marL="377638" indent="0">
              <a:buNone/>
              <a:defRPr sz="991"/>
            </a:lvl2pPr>
            <a:lvl3pPr marL="755278" indent="0">
              <a:buNone/>
              <a:defRPr sz="826"/>
            </a:lvl3pPr>
            <a:lvl4pPr marL="1132916" indent="0">
              <a:buNone/>
              <a:defRPr sz="743"/>
            </a:lvl4pPr>
            <a:lvl5pPr marL="1510554" indent="0">
              <a:buNone/>
              <a:defRPr sz="743"/>
            </a:lvl5pPr>
            <a:lvl6pPr marL="1888194" indent="0">
              <a:buNone/>
              <a:defRPr sz="743"/>
            </a:lvl6pPr>
            <a:lvl7pPr marL="2265833" indent="0">
              <a:buNone/>
              <a:defRPr sz="743"/>
            </a:lvl7pPr>
            <a:lvl8pPr marL="2643471" indent="0">
              <a:buNone/>
              <a:defRPr sz="743"/>
            </a:lvl8pPr>
            <a:lvl9pPr marL="3021110" indent="0">
              <a:buNone/>
              <a:defRPr sz="74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dirty="0"/>
              <a:t>TITLUL DIAPOZITIVULUI</a:t>
            </a:r>
            <a:endParaRPr lang="ru-RU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492223" y="1242124"/>
            <a:ext cx="3956729" cy="815750"/>
          </a:xfrm>
        </p:spPr>
        <p:txBody>
          <a:bodyPr anchor="b">
            <a:noAutofit/>
          </a:bodyPr>
          <a:lstStyle>
            <a:lvl1pPr marL="0" indent="0">
              <a:buNone/>
              <a:defRPr sz="2313" b="1"/>
            </a:lvl1pPr>
            <a:lvl2pPr marL="377638" indent="0">
              <a:buNone/>
              <a:defRPr sz="1652" b="1"/>
            </a:lvl2pPr>
            <a:lvl3pPr marL="755278" indent="0">
              <a:buNone/>
              <a:defRPr sz="1487" b="1"/>
            </a:lvl3pPr>
            <a:lvl4pPr marL="1132916" indent="0">
              <a:buNone/>
              <a:defRPr sz="1321" b="1"/>
            </a:lvl4pPr>
            <a:lvl5pPr marL="1510554" indent="0">
              <a:buNone/>
              <a:defRPr sz="1321" b="1"/>
            </a:lvl5pPr>
            <a:lvl6pPr marL="1888194" indent="0">
              <a:buNone/>
              <a:defRPr sz="1321" b="1"/>
            </a:lvl6pPr>
            <a:lvl7pPr marL="2265833" indent="0">
              <a:buNone/>
              <a:defRPr sz="1321" b="1"/>
            </a:lvl7pPr>
            <a:lvl8pPr marL="2643471" indent="0">
              <a:buNone/>
              <a:defRPr sz="1321" b="1"/>
            </a:lvl8pPr>
            <a:lvl9pPr marL="3021110" indent="0">
              <a:buNone/>
              <a:defRPr sz="132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3402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0403" y="1251385"/>
            <a:ext cx="6827520" cy="3161020"/>
          </a:xfrm>
        </p:spPr>
        <p:txBody>
          <a:bodyPr>
            <a:normAutofit/>
          </a:bodyPr>
          <a:lstStyle>
            <a:lvl1pPr marL="0" indent="0">
              <a:buNone/>
              <a:defRPr sz="2313"/>
            </a:lvl1pPr>
            <a:lvl2pPr marL="377638" indent="0">
              <a:buNone/>
              <a:defRPr sz="2313"/>
            </a:lvl2pPr>
            <a:lvl3pPr marL="755278" indent="0">
              <a:buNone/>
              <a:defRPr sz="1982"/>
            </a:lvl3pPr>
            <a:lvl4pPr marL="1132916" indent="0">
              <a:buNone/>
              <a:defRPr sz="1652"/>
            </a:lvl4pPr>
            <a:lvl5pPr marL="1510554" indent="0">
              <a:buNone/>
              <a:defRPr sz="1652"/>
            </a:lvl5pPr>
            <a:lvl6pPr marL="1888194" indent="0">
              <a:buNone/>
              <a:defRPr sz="1652"/>
            </a:lvl6pPr>
            <a:lvl7pPr marL="2265833" indent="0">
              <a:buNone/>
              <a:defRPr sz="1652"/>
            </a:lvl7pPr>
            <a:lvl8pPr marL="2643471" indent="0">
              <a:buNone/>
              <a:defRPr sz="1652"/>
            </a:lvl8pPr>
            <a:lvl9pPr marL="3021110" indent="0">
              <a:buNone/>
              <a:defRPr sz="1652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0403" y="5009521"/>
            <a:ext cx="6827520" cy="751205"/>
          </a:xfrm>
        </p:spPr>
        <p:txBody>
          <a:bodyPr>
            <a:normAutofit/>
          </a:bodyPr>
          <a:lstStyle>
            <a:lvl1pPr marL="0" indent="0">
              <a:buNone/>
              <a:defRPr sz="1652">
                <a:solidFill>
                  <a:srgbClr val="002060"/>
                </a:solidFill>
              </a:defRPr>
            </a:lvl1pPr>
            <a:lvl2pPr marL="377638" indent="0">
              <a:buNone/>
              <a:defRPr sz="991"/>
            </a:lvl2pPr>
            <a:lvl3pPr marL="755278" indent="0">
              <a:buNone/>
              <a:defRPr sz="826"/>
            </a:lvl3pPr>
            <a:lvl4pPr marL="1132916" indent="0">
              <a:buNone/>
              <a:defRPr sz="743"/>
            </a:lvl4pPr>
            <a:lvl5pPr marL="1510554" indent="0">
              <a:buNone/>
              <a:defRPr sz="743"/>
            </a:lvl5pPr>
            <a:lvl6pPr marL="1888194" indent="0">
              <a:buNone/>
              <a:defRPr sz="743"/>
            </a:lvl6pPr>
            <a:lvl7pPr marL="2265833" indent="0">
              <a:buNone/>
              <a:defRPr sz="743"/>
            </a:lvl7pPr>
            <a:lvl8pPr marL="2643471" indent="0">
              <a:buNone/>
              <a:defRPr sz="743"/>
            </a:lvl8pPr>
            <a:lvl9pPr marL="3021110" indent="0">
              <a:buNone/>
              <a:defRPr sz="74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dirty="0"/>
              <a:t>TITLUL DIAPOZITIVULUI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889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o-RO" dirty="0"/>
              <a:t>TITLUL </a:t>
            </a:r>
            <a:r>
              <a:rPr lang="en-US" dirty="0"/>
              <a:t>DIAPOZITIVULUI</a:t>
            </a:r>
          </a:p>
        </p:txBody>
      </p:sp>
    </p:spTree>
    <p:extLst>
      <p:ext uri="{BB962C8B-B14F-4D97-AF65-F5344CB8AC3E}">
        <p14:creationId xmlns:p14="http://schemas.microsoft.com/office/powerpoint/2010/main" val="137576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idx="4294967295" hasCustomPrompt="1"/>
          </p:nvPr>
        </p:nvSpPr>
        <p:spPr>
          <a:xfrm>
            <a:off x="1477932" y="5"/>
            <a:ext cx="9901268" cy="1116969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ro-RO" sz="297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TITLUL DIAPOZITIVULUI</a:t>
            </a:r>
            <a:endParaRPr lang="en-US" sz="2974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8881" y="2712936"/>
            <a:ext cx="9672320" cy="1400175"/>
          </a:xfrm>
        </p:spPr>
        <p:txBody>
          <a:bodyPr anchor="b">
            <a:normAutofit/>
          </a:bodyPr>
          <a:lstStyle>
            <a:lvl1pPr marL="0" indent="0">
              <a:buNone/>
              <a:defRPr sz="2313">
                <a:solidFill>
                  <a:srgbClr val="2D2E83"/>
                </a:solidFill>
              </a:defRPr>
            </a:lvl1pPr>
            <a:lvl2pPr marL="377638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2pPr>
            <a:lvl3pPr marL="755278" indent="0">
              <a:buNone/>
              <a:defRPr sz="1321">
                <a:solidFill>
                  <a:schemeClr val="tx1">
                    <a:tint val="75000"/>
                  </a:schemeClr>
                </a:solidFill>
              </a:defRPr>
            </a:lvl3pPr>
            <a:lvl4pPr marL="113291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0554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8194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583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34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111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dirty="0"/>
              <a:t>TITLUL DIAPOZITIVULUI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92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962" y="1493522"/>
            <a:ext cx="5025813" cy="4224232"/>
          </a:xfrm>
        </p:spPr>
        <p:txBody>
          <a:bodyPr/>
          <a:lstStyle>
            <a:lvl1pPr>
              <a:defRPr sz="2313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148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982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487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487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487"/>
            </a:lvl6pPr>
            <a:lvl7pPr>
              <a:defRPr sz="1487"/>
            </a:lvl7pPr>
            <a:lvl8pPr>
              <a:defRPr sz="1487"/>
            </a:lvl8pPr>
            <a:lvl9pPr>
              <a:defRPr sz="148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4427" y="1493522"/>
            <a:ext cx="5025813" cy="4224232"/>
          </a:xfrm>
        </p:spPr>
        <p:txBody>
          <a:bodyPr/>
          <a:lstStyle>
            <a:lvl1pPr>
              <a:defRPr sz="2313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148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982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487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487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487"/>
            </a:lvl6pPr>
            <a:lvl7pPr>
              <a:defRPr sz="1487"/>
            </a:lvl7pPr>
            <a:lvl8pPr>
              <a:defRPr sz="1487"/>
            </a:lvl8pPr>
            <a:lvl9pPr>
              <a:defRPr sz="148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567542" y="41649"/>
            <a:ext cx="9811658" cy="1066800"/>
          </a:xfrm>
        </p:spPr>
        <p:txBody>
          <a:bodyPr/>
          <a:lstStyle/>
          <a:p>
            <a:r>
              <a:rPr lang="ro-RO" dirty="0"/>
              <a:t>TITLUL </a:t>
            </a:r>
            <a:r>
              <a:rPr lang="en-US" dirty="0"/>
              <a:t>DIAPOZITIVULUI</a:t>
            </a:r>
          </a:p>
        </p:txBody>
      </p:sp>
    </p:spTree>
    <p:extLst>
      <p:ext uri="{BB962C8B-B14F-4D97-AF65-F5344CB8AC3E}">
        <p14:creationId xmlns:p14="http://schemas.microsoft.com/office/powerpoint/2010/main" val="179307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962" y="1432773"/>
            <a:ext cx="5027789" cy="597111"/>
          </a:xfrm>
        </p:spPr>
        <p:txBody>
          <a:bodyPr anchor="b">
            <a:noAutofit/>
          </a:bodyPr>
          <a:lstStyle>
            <a:lvl1pPr marL="0" indent="0">
              <a:buNone/>
              <a:defRPr sz="2313" b="1"/>
            </a:lvl1pPr>
            <a:lvl2pPr marL="377638" indent="0">
              <a:buNone/>
              <a:defRPr sz="1652" b="1"/>
            </a:lvl2pPr>
            <a:lvl3pPr marL="755278" indent="0">
              <a:buNone/>
              <a:defRPr sz="1487" b="1"/>
            </a:lvl3pPr>
            <a:lvl4pPr marL="1132916" indent="0">
              <a:buNone/>
              <a:defRPr sz="1321" b="1"/>
            </a:lvl4pPr>
            <a:lvl5pPr marL="1510554" indent="0">
              <a:buNone/>
              <a:defRPr sz="1321" b="1"/>
            </a:lvl5pPr>
            <a:lvl6pPr marL="1888194" indent="0">
              <a:buNone/>
              <a:defRPr sz="1321" b="1"/>
            </a:lvl6pPr>
            <a:lvl7pPr marL="2265833" indent="0">
              <a:buNone/>
              <a:defRPr sz="1321" b="1"/>
            </a:lvl7pPr>
            <a:lvl8pPr marL="2643471" indent="0">
              <a:buNone/>
              <a:defRPr sz="1321" b="1"/>
            </a:lvl8pPr>
            <a:lvl9pPr marL="3021110" indent="0">
              <a:buNone/>
              <a:defRPr sz="132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2" y="2029884"/>
            <a:ext cx="5027789" cy="3687869"/>
          </a:xfrm>
        </p:spPr>
        <p:txBody>
          <a:bodyPr/>
          <a:lstStyle>
            <a:lvl1pPr>
              <a:defRPr sz="2148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982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17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21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21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321"/>
            </a:lvl6pPr>
            <a:lvl7pPr>
              <a:defRPr sz="1321"/>
            </a:lvl7pPr>
            <a:lvl8pPr>
              <a:defRPr sz="1321"/>
            </a:lvl8pPr>
            <a:lvl9pPr>
              <a:defRPr sz="132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0481" y="1432773"/>
            <a:ext cx="5029765" cy="597111"/>
          </a:xfrm>
        </p:spPr>
        <p:txBody>
          <a:bodyPr anchor="b">
            <a:noAutofit/>
          </a:bodyPr>
          <a:lstStyle>
            <a:lvl1pPr marL="0" indent="0">
              <a:buNone/>
              <a:defRPr sz="2313" b="1"/>
            </a:lvl1pPr>
            <a:lvl2pPr marL="377638" indent="0">
              <a:buNone/>
              <a:defRPr sz="1652" b="1"/>
            </a:lvl2pPr>
            <a:lvl3pPr marL="755278" indent="0">
              <a:buNone/>
              <a:defRPr sz="1487" b="1"/>
            </a:lvl3pPr>
            <a:lvl4pPr marL="1132916" indent="0">
              <a:buNone/>
              <a:defRPr sz="1321" b="1"/>
            </a:lvl4pPr>
            <a:lvl5pPr marL="1510554" indent="0">
              <a:buNone/>
              <a:defRPr sz="1321" b="1"/>
            </a:lvl5pPr>
            <a:lvl6pPr marL="1888194" indent="0">
              <a:buNone/>
              <a:defRPr sz="1321" b="1"/>
            </a:lvl6pPr>
            <a:lvl7pPr marL="2265833" indent="0">
              <a:buNone/>
              <a:defRPr sz="1321" b="1"/>
            </a:lvl7pPr>
            <a:lvl8pPr marL="2643471" indent="0">
              <a:buNone/>
              <a:defRPr sz="1321" b="1"/>
            </a:lvl8pPr>
            <a:lvl9pPr marL="3021110" indent="0">
              <a:buNone/>
              <a:defRPr sz="132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0481" y="2029884"/>
            <a:ext cx="5029765" cy="3687869"/>
          </a:xfrm>
        </p:spPr>
        <p:txBody>
          <a:bodyPr/>
          <a:lstStyle>
            <a:lvl1pPr>
              <a:defRPr sz="2148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982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17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21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21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321"/>
            </a:lvl6pPr>
            <a:lvl7pPr>
              <a:defRPr sz="1321"/>
            </a:lvl7pPr>
            <a:lvl8pPr>
              <a:defRPr sz="1321"/>
            </a:lvl8pPr>
            <a:lvl9pPr>
              <a:defRPr sz="132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2" y="67417"/>
            <a:ext cx="9811658" cy="1066800"/>
          </a:xfrm>
        </p:spPr>
        <p:txBody>
          <a:bodyPr/>
          <a:lstStyle/>
          <a:p>
            <a:r>
              <a:rPr lang="ro-RO" dirty="0"/>
              <a:t>TITLUL </a:t>
            </a:r>
            <a:r>
              <a:rPr lang="en-US" dirty="0"/>
              <a:t>DIAPOZITIVULUI</a:t>
            </a:r>
          </a:p>
        </p:txBody>
      </p:sp>
    </p:spTree>
    <p:extLst>
      <p:ext uri="{BB962C8B-B14F-4D97-AF65-F5344CB8AC3E}">
        <p14:creationId xmlns:p14="http://schemas.microsoft.com/office/powerpoint/2010/main" val="366921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68960" y="1493522"/>
            <a:ext cx="10241280" cy="4224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7542" y="16186"/>
            <a:ext cx="9811658" cy="1066800"/>
          </a:xfrm>
        </p:spPr>
        <p:txBody>
          <a:bodyPr/>
          <a:lstStyle/>
          <a:p>
            <a:r>
              <a:rPr lang="ro-RO" dirty="0"/>
              <a:t>TITLUL </a:t>
            </a:r>
            <a:r>
              <a:rPr lang="en-US" dirty="0"/>
              <a:t>DIAPOZITIVULUI</a:t>
            </a:r>
          </a:p>
        </p:txBody>
      </p:sp>
    </p:spTree>
    <p:extLst>
      <p:ext uri="{BB962C8B-B14F-4D97-AF65-F5344CB8AC3E}">
        <p14:creationId xmlns:p14="http://schemas.microsoft.com/office/powerpoint/2010/main" val="54822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955" y="1242129"/>
            <a:ext cx="6361289" cy="4475629"/>
          </a:xfrm>
        </p:spPr>
        <p:txBody>
          <a:bodyPr/>
          <a:lstStyle>
            <a:lvl1pPr>
              <a:defRPr sz="2313"/>
            </a:lvl1pPr>
            <a:lvl2pPr>
              <a:defRPr sz="2148"/>
            </a:lvl2pPr>
            <a:lvl3pPr>
              <a:defRPr sz="1982"/>
            </a:lvl3pPr>
            <a:lvl4pPr>
              <a:defRPr sz="1652"/>
            </a:lvl4pPr>
            <a:lvl5pPr>
              <a:defRPr sz="1652"/>
            </a:lvl5pPr>
            <a:lvl6pPr>
              <a:defRPr sz="1652"/>
            </a:lvl6pPr>
            <a:lvl7pPr>
              <a:defRPr sz="1652"/>
            </a:lvl7pPr>
            <a:lvl8pPr>
              <a:defRPr sz="1652"/>
            </a:lvl8pPr>
            <a:lvl9pPr>
              <a:defRPr sz="165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8962" y="2192290"/>
            <a:ext cx="3743678" cy="3525464"/>
          </a:xfrm>
        </p:spPr>
        <p:txBody>
          <a:bodyPr>
            <a:normAutofit/>
          </a:bodyPr>
          <a:lstStyle>
            <a:lvl1pPr marL="0" indent="0">
              <a:buNone/>
              <a:defRPr sz="2148">
                <a:solidFill>
                  <a:srgbClr val="002060"/>
                </a:solidFill>
              </a:defRPr>
            </a:lvl1pPr>
            <a:lvl2pPr marL="377638" indent="0">
              <a:buNone/>
              <a:defRPr sz="991"/>
            </a:lvl2pPr>
            <a:lvl3pPr marL="755278" indent="0">
              <a:buNone/>
              <a:defRPr sz="826"/>
            </a:lvl3pPr>
            <a:lvl4pPr marL="1132916" indent="0">
              <a:buNone/>
              <a:defRPr sz="743"/>
            </a:lvl4pPr>
            <a:lvl5pPr marL="1510554" indent="0">
              <a:buNone/>
              <a:defRPr sz="743"/>
            </a:lvl5pPr>
            <a:lvl6pPr marL="1888194" indent="0">
              <a:buNone/>
              <a:defRPr sz="743"/>
            </a:lvl6pPr>
            <a:lvl7pPr marL="2265833" indent="0">
              <a:buNone/>
              <a:defRPr sz="743"/>
            </a:lvl7pPr>
            <a:lvl8pPr marL="2643471" indent="0">
              <a:buNone/>
              <a:defRPr sz="743"/>
            </a:lvl8pPr>
            <a:lvl9pPr marL="3021110" indent="0">
              <a:buNone/>
              <a:defRPr sz="74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dirty="0"/>
              <a:t>TITLUL DIAPOZITIVULUI</a:t>
            </a:r>
            <a:endParaRPr lang="ru-RU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492223" y="1242124"/>
            <a:ext cx="3956729" cy="815750"/>
          </a:xfrm>
        </p:spPr>
        <p:txBody>
          <a:bodyPr anchor="b">
            <a:noAutofit/>
          </a:bodyPr>
          <a:lstStyle>
            <a:lvl1pPr marL="0" indent="0">
              <a:buNone/>
              <a:defRPr sz="2313" b="1"/>
            </a:lvl1pPr>
            <a:lvl2pPr marL="377638" indent="0">
              <a:buNone/>
              <a:defRPr sz="1652" b="1"/>
            </a:lvl2pPr>
            <a:lvl3pPr marL="755278" indent="0">
              <a:buNone/>
              <a:defRPr sz="1487" b="1"/>
            </a:lvl3pPr>
            <a:lvl4pPr marL="1132916" indent="0">
              <a:buNone/>
              <a:defRPr sz="1321" b="1"/>
            </a:lvl4pPr>
            <a:lvl5pPr marL="1510554" indent="0">
              <a:buNone/>
              <a:defRPr sz="1321" b="1"/>
            </a:lvl5pPr>
            <a:lvl6pPr marL="1888194" indent="0">
              <a:buNone/>
              <a:defRPr sz="1321" b="1"/>
            </a:lvl6pPr>
            <a:lvl7pPr marL="2265833" indent="0">
              <a:buNone/>
              <a:defRPr sz="1321" b="1"/>
            </a:lvl7pPr>
            <a:lvl8pPr marL="2643471" indent="0">
              <a:buNone/>
              <a:defRPr sz="1321" b="1"/>
            </a:lvl8pPr>
            <a:lvl9pPr marL="3021110" indent="0">
              <a:buNone/>
              <a:defRPr sz="132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599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0403" y="1251385"/>
            <a:ext cx="6827520" cy="3161020"/>
          </a:xfrm>
        </p:spPr>
        <p:txBody>
          <a:bodyPr>
            <a:normAutofit/>
          </a:bodyPr>
          <a:lstStyle>
            <a:lvl1pPr marL="0" indent="0">
              <a:buNone/>
              <a:defRPr sz="2313"/>
            </a:lvl1pPr>
            <a:lvl2pPr marL="377638" indent="0">
              <a:buNone/>
              <a:defRPr sz="2313"/>
            </a:lvl2pPr>
            <a:lvl3pPr marL="755278" indent="0">
              <a:buNone/>
              <a:defRPr sz="1982"/>
            </a:lvl3pPr>
            <a:lvl4pPr marL="1132916" indent="0">
              <a:buNone/>
              <a:defRPr sz="1652"/>
            </a:lvl4pPr>
            <a:lvl5pPr marL="1510554" indent="0">
              <a:buNone/>
              <a:defRPr sz="1652"/>
            </a:lvl5pPr>
            <a:lvl6pPr marL="1888194" indent="0">
              <a:buNone/>
              <a:defRPr sz="1652"/>
            </a:lvl6pPr>
            <a:lvl7pPr marL="2265833" indent="0">
              <a:buNone/>
              <a:defRPr sz="1652"/>
            </a:lvl7pPr>
            <a:lvl8pPr marL="2643471" indent="0">
              <a:buNone/>
              <a:defRPr sz="1652"/>
            </a:lvl8pPr>
            <a:lvl9pPr marL="3021110" indent="0">
              <a:buNone/>
              <a:defRPr sz="1652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0403" y="5009521"/>
            <a:ext cx="6827520" cy="751205"/>
          </a:xfrm>
        </p:spPr>
        <p:txBody>
          <a:bodyPr>
            <a:normAutofit/>
          </a:bodyPr>
          <a:lstStyle>
            <a:lvl1pPr marL="0" indent="0">
              <a:buNone/>
              <a:defRPr sz="1652">
                <a:solidFill>
                  <a:srgbClr val="002060"/>
                </a:solidFill>
              </a:defRPr>
            </a:lvl1pPr>
            <a:lvl2pPr marL="377638" indent="0">
              <a:buNone/>
              <a:defRPr sz="991"/>
            </a:lvl2pPr>
            <a:lvl3pPr marL="755278" indent="0">
              <a:buNone/>
              <a:defRPr sz="826"/>
            </a:lvl3pPr>
            <a:lvl4pPr marL="1132916" indent="0">
              <a:buNone/>
              <a:defRPr sz="743"/>
            </a:lvl4pPr>
            <a:lvl5pPr marL="1510554" indent="0">
              <a:buNone/>
              <a:defRPr sz="743"/>
            </a:lvl5pPr>
            <a:lvl6pPr marL="1888194" indent="0">
              <a:buNone/>
              <a:defRPr sz="743"/>
            </a:lvl6pPr>
            <a:lvl7pPr marL="2265833" indent="0">
              <a:buNone/>
              <a:defRPr sz="743"/>
            </a:lvl7pPr>
            <a:lvl8pPr marL="2643471" indent="0">
              <a:buNone/>
              <a:defRPr sz="743"/>
            </a:lvl8pPr>
            <a:lvl9pPr marL="3021110" indent="0">
              <a:buNone/>
              <a:defRPr sz="74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dirty="0"/>
              <a:t>TITLUL DIAPOZITIVULUI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50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o-RO" dirty="0"/>
              <a:t>TITLUL </a:t>
            </a:r>
            <a:r>
              <a:rPr lang="en-US" dirty="0"/>
              <a:t>DIAPOZITIVULUI</a:t>
            </a:r>
          </a:p>
        </p:txBody>
      </p:sp>
    </p:spTree>
    <p:extLst>
      <p:ext uri="{BB962C8B-B14F-4D97-AF65-F5344CB8AC3E}">
        <p14:creationId xmlns:p14="http://schemas.microsoft.com/office/powerpoint/2010/main" val="342788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"/>
            <a:ext cx="11379200" cy="121188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49872" y="108857"/>
            <a:ext cx="9811658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960" y="1493522"/>
            <a:ext cx="10241280" cy="4224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8962" y="5932600"/>
            <a:ext cx="26551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87896" y="5932600"/>
            <a:ext cx="3603413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Conferința științifică anuală „Cercetarea în biomedicină și sănătate: calitate, excelență și performanță”, 19-21 octombrie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5096" y="5932600"/>
            <a:ext cx="26551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395A8-D1D7-4BEA-86A3-82F6726A43B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5A41693-9BBF-4759-ACBC-DC8052300FF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12" y="45344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7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5" r:id="rId9"/>
  </p:sldLayoutIdLst>
  <p:hf sldNum="0" hdr="0" dt="0"/>
  <p:txStyles>
    <p:titleStyle>
      <a:lvl1pPr algn="ctr" defTabSz="755278" rtl="0" eaLnBrk="1" latinLnBrk="0" hangingPunct="1">
        <a:spcBef>
          <a:spcPct val="0"/>
        </a:spcBef>
        <a:buNone/>
        <a:defRPr sz="2974" kern="1200">
          <a:solidFill>
            <a:schemeClr val="bg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83228" indent="-283228" algn="l" defTabSz="755278" rtl="0" eaLnBrk="1" latinLnBrk="0" hangingPunct="1">
        <a:spcBef>
          <a:spcPct val="20000"/>
        </a:spcBef>
        <a:buFont typeface="Arial" pitchFamily="34" charset="0"/>
        <a:buChar char="•"/>
        <a:defRPr sz="2313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13663" indent="-236024" algn="l" defTabSz="755278" rtl="0" eaLnBrk="1" latinLnBrk="0" hangingPunct="1">
        <a:spcBef>
          <a:spcPct val="20000"/>
        </a:spcBef>
        <a:buFont typeface="Arial" pitchFamily="34" charset="0"/>
        <a:buChar char="–"/>
        <a:defRPr sz="2148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944098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982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321736" indent="-188820" algn="l" defTabSz="755278" rtl="0" eaLnBrk="1" latinLnBrk="0" hangingPunct="1">
        <a:spcBef>
          <a:spcPct val="20000"/>
        </a:spcBef>
        <a:buFont typeface="Arial" pitchFamily="34" charset="0"/>
        <a:buChar char="–"/>
        <a:defRPr sz="1652" kern="1200">
          <a:solidFill>
            <a:srgbClr val="002060"/>
          </a:solidFill>
          <a:latin typeface="+mn-lt"/>
          <a:ea typeface="+mn-ea"/>
          <a:cs typeface="+mn-cs"/>
        </a:defRPr>
      </a:lvl4pPr>
      <a:lvl5pPr marL="1699375" indent="-188820" algn="l" defTabSz="755278" rtl="0" eaLnBrk="1" latinLnBrk="0" hangingPunct="1">
        <a:spcBef>
          <a:spcPct val="20000"/>
        </a:spcBef>
        <a:buFont typeface="Arial" pitchFamily="34" charset="0"/>
        <a:buChar char="»"/>
        <a:defRPr sz="1652" kern="1200">
          <a:solidFill>
            <a:srgbClr val="002060"/>
          </a:solidFill>
          <a:latin typeface="+mn-lt"/>
          <a:ea typeface="+mn-ea"/>
          <a:cs typeface="+mn-cs"/>
        </a:defRPr>
      </a:lvl5pPr>
      <a:lvl6pPr marL="2077014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6pPr>
      <a:lvl7pPr marL="2454652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7pPr>
      <a:lvl8pPr marL="2832291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8pPr>
      <a:lvl9pPr marL="3209930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1pPr>
      <a:lvl2pPr marL="377638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2pPr>
      <a:lvl3pPr marL="755278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3pPr>
      <a:lvl4pPr marL="1132916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510554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1888194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265833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643471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021110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"/>
            <a:ext cx="11379200" cy="121188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49872" y="108857"/>
            <a:ext cx="9811658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960" y="1493522"/>
            <a:ext cx="10241280" cy="4224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8962" y="5932600"/>
            <a:ext cx="26551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87896" y="5932600"/>
            <a:ext cx="3603413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Conferința științifică anuală „Cercetarea în biomedicină și sănătate: calitate, excelență și performanță”, 19-21 octombrie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5096" y="5932600"/>
            <a:ext cx="26551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395A8-D1D7-4BEA-86A3-82F6726A43B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37" y="120979"/>
            <a:ext cx="662191" cy="99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4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sldNum="0" hdr="0" dt="0"/>
  <p:txStyles>
    <p:titleStyle>
      <a:lvl1pPr algn="ctr" defTabSz="755278" rtl="0" eaLnBrk="1" latinLnBrk="0" hangingPunct="1">
        <a:spcBef>
          <a:spcPct val="0"/>
        </a:spcBef>
        <a:buNone/>
        <a:defRPr sz="2974" kern="1200">
          <a:solidFill>
            <a:schemeClr val="bg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83228" indent="-283228" algn="l" defTabSz="755278" rtl="0" eaLnBrk="1" latinLnBrk="0" hangingPunct="1">
        <a:spcBef>
          <a:spcPct val="20000"/>
        </a:spcBef>
        <a:buFont typeface="Arial" pitchFamily="34" charset="0"/>
        <a:buChar char="•"/>
        <a:defRPr sz="2313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13663" indent="-236024" algn="l" defTabSz="755278" rtl="0" eaLnBrk="1" latinLnBrk="0" hangingPunct="1">
        <a:spcBef>
          <a:spcPct val="20000"/>
        </a:spcBef>
        <a:buFont typeface="Arial" pitchFamily="34" charset="0"/>
        <a:buChar char="–"/>
        <a:defRPr sz="2148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944098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982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321736" indent="-188820" algn="l" defTabSz="755278" rtl="0" eaLnBrk="1" latinLnBrk="0" hangingPunct="1">
        <a:spcBef>
          <a:spcPct val="20000"/>
        </a:spcBef>
        <a:buFont typeface="Arial" pitchFamily="34" charset="0"/>
        <a:buChar char="–"/>
        <a:defRPr sz="1652" kern="1200">
          <a:solidFill>
            <a:srgbClr val="002060"/>
          </a:solidFill>
          <a:latin typeface="+mn-lt"/>
          <a:ea typeface="+mn-ea"/>
          <a:cs typeface="+mn-cs"/>
        </a:defRPr>
      </a:lvl4pPr>
      <a:lvl5pPr marL="1699375" indent="-188820" algn="l" defTabSz="755278" rtl="0" eaLnBrk="1" latinLnBrk="0" hangingPunct="1">
        <a:spcBef>
          <a:spcPct val="20000"/>
        </a:spcBef>
        <a:buFont typeface="Arial" pitchFamily="34" charset="0"/>
        <a:buChar char="»"/>
        <a:defRPr sz="1652" kern="1200">
          <a:solidFill>
            <a:srgbClr val="002060"/>
          </a:solidFill>
          <a:latin typeface="+mn-lt"/>
          <a:ea typeface="+mn-ea"/>
          <a:cs typeface="+mn-cs"/>
        </a:defRPr>
      </a:lvl5pPr>
      <a:lvl6pPr marL="2077014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6pPr>
      <a:lvl7pPr marL="2454652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7pPr>
      <a:lvl8pPr marL="2832291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8pPr>
      <a:lvl9pPr marL="3209930" indent="-188820" algn="l" defTabSz="755278" rtl="0" eaLnBrk="1" latinLnBrk="0" hangingPunct="1">
        <a:spcBef>
          <a:spcPct val="20000"/>
        </a:spcBef>
        <a:buFont typeface="Arial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1pPr>
      <a:lvl2pPr marL="377638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2pPr>
      <a:lvl3pPr marL="755278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3pPr>
      <a:lvl4pPr marL="1132916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510554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1888194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265833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643471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021110" algn="l" defTabSz="755278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2D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reptunghi 28"/>
          <p:cNvSpPr/>
          <p:nvPr/>
        </p:nvSpPr>
        <p:spPr bwMode="auto">
          <a:xfrm>
            <a:off x="1621148" y="2912368"/>
            <a:ext cx="8136904" cy="216512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lIns="113157" tIns="56579" rIns="113157" bIns="56579"/>
          <a:lstStyle/>
          <a:p>
            <a:pPr marL="3929" algn="ctr" eaLnBrk="0" hangingPunct="0">
              <a:spcBef>
                <a:spcPts val="0"/>
              </a:spcBef>
              <a:defRPr/>
            </a:pPr>
            <a:r>
              <a:rPr lang="ro-RO" sz="3000" b="1" dirty="0">
                <a:solidFill>
                  <a:schemeClr val="bg1"/>
                </a:solidFill>
                <a:latin typeface="Cambria" pitchFamily="18" charset="0"/>
                <a:ea typeface="+mn-ea"/>
              </a:rPr>
              <a:t>Titlul prezentării</a:t>
            </a:r>
          </a:p>
        </p:txBody>
      </p:sp>
      <p:sp>
        <p:nvSpPr>
          <p:cNvPr id="12" name="Subtitle 5">
            <a:extLst>
              <a:ext uri="{FF2B5EF4-FFF2-40B4-BE49-F238E27FC236}">
                <a16:creationId xmlns:a16="http://schemas.microsoft.com/office/drawing/2014/main" xmlns="" id="{F9A44E4D-79E6-4904-BC7C-7961FEDEB3F2}"/>
              </a:ext>
            </a:extLst>
          </p:cNvPr>
          <p:cNvSpPr>
            <a:spLocks noGrp="1"/>
          </p:cNvSpPr>
          <p:nvPr/>
        </p:nvSpPr>
        <p:spPr>
          <a:xfrm>
            <a:off x="7417792" y="4352528"/>
            <a:ext cx="3096344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aseline="30000" dirty="0" err="1">
                <a:solidFill>
                  <a:schemeClr val="bg1"/>
                </a:solidFill>
              </a:rPr>
              <a:t>Autor</a:t>
            </a:r>
            <a:r>
              <a:rPr lang="en-US" baseline="30000" dirty="0">
                <a:solidFill>
                  <a:schemeClr val="bg1"/>
                </a:solidFill>
              </a:rPr>
              <a:t>: </a:t>
            </a:r>
            <a:r>
              <a:rPr lang="en-US" i="1" baseline="30000" dirty="0" err="1">
                <a:solidFill>
                  <a:schemeClr val="bg1"/>
                </a:solidFill>
              </a:rPr>
              <a:t>Prenume</a:t>
            </a:r>
            <a:r>
              <a:rPr lang="en-US" i="1" baseline="30000" dirty="0">
                <a:solidFill>
                  <a:schemeClr val="bg1"/>
                </a:solidFill>
              </a:rPr>
              <a:t> </a:t>
            </a:r>
            <a:r>
              <a:rPr lang="en-US" i="1" baseline="30000" dirty="0" err="1">
                <a:solidFill>
                  <a:schemeClr val="bg1"/>
                </a:solidFill>
              </a:rPr>
              <a:t>Nume</a:t>
            </a:r>
            <a:endParaRPr lang="en-US" i="1" baseline="30000" dirty="0">
              <a:solidFill>
                <a:schemeClr val="bg1"/>
              </a:solidFill>
            </a:endParaRPr>
          </a:p>
          <a:p>
            <a:pPr algn="l"/>
            <a:r>
              <a:rPr lang="en-US" i="1" baseline="30000" dirty="0" err="1">
                <a:solidFill>
                  <a:schemeClr val="bg1"/>
                </a:solidFill>
              </a:rPr>
              <a:t>titlul</a:t>
            </a:r>
            <a:r>
              <a:rPr lang="en-US" i="1" baseline="30000" dirty="0">
                <a:solidFill>
                  <a:schemeClr val="bg1"/>
                </a:solidFill>
              </a:rPr>
              <a:t> </a:t>
            </a:r>
            <a:r>
              <a:rPr lang="en-US" i="1" baseline="30000" dirty="0" err="1">
                <a:solidFill>
                  <a:schemeClr val="bg1"/>
                </a:solidFill>
              </a:rPr>
              <a:t>știinţific</a:t>
            </a:r>
            <a:r>
              <a:rPr lang="en-US" i="1" baseline="30000" dirty="0">
                <a:solidFill>
                  <a:schemeClr val="bg1"/>
                </a:solidFill>
              </a:rPr>
              <a:t> </a:t>
            </a:r>
            <a:r>
              <a:rPr lang="en-US" i="1" baseline="30000" dirty="0" err="1">
                <a:solidFill>
                  <a:schemeClr val="bg1"/>
                </a:solidFill>
              </a:rPr>
              <a:t>și</a:t>
            </a:r>
            <a:r>
              <a:rPr lang="en-US" i="1" baseline="30000" dirty="0">
                <a:solidFill>
                  <a:schemeClr val="bg1"/>
                </a:solidFill>
              </a:rPr>
              <a:t> didactic,</a:t>
            </a:r>
          </a:p>
          <a:p>
            <a:pPr algn="l"/>
            <a:r>
              <a:rPr lang="en-US" i="1" baseline="30000" dirty="0">
                <a:solidFill>
                  <a:schemeClr val="bg1"/>
                </a:solidFill>
              </a:rPr>
              <a:t>funcţia,</a:t>
            </a:r>
          </a:p>
          <a:p>
            <a:pPr algn="l"/>
            <a:r>
              <a:rPr lang="en-US" i="1" baseline="30000" dirty="0" err="1">
                <a:solidFill>
                  <a:schemeClr val="bg1"/>
                </a:solidFill>
              </a:rPr>
              <a:t>Denumirea</a:t>
            </a:r>
            <a:r>
              <a:rPr lang="en-US" i="1" baseline="30000" dirty="0">
                <a:solidFill>
                  <a:schemeClr val="bg1"/>
                </a:solidFill>
              </a:rPr>
              <a:t> </a:t>
            </a:r>
            <a:r>
              <a:rPr lang="en-US" i="1" baseline="30000" dirty="0" err="1">
                <a:solidFill>
                  <a:schemeClr val="bg1"/>
                </a:solidFill>
              </a:rPr>
              <a:t>subdiviziunii</a:t>
            </a:r>
            <a:r>
              <a:rPr lang="en-US" i="1" baseline="30000" dirty="0">
                <a:solidFill>
                  <a:schemeClr val="bg1"/>
                </a:solidFill>
              </a:rPr>
              <a:t> </a:t>
            </a:r>
            <a:r>
              <a:rPr lang="en-US" i="1" baseline="30000" dirty="0" err="1">
                <a:solidFill>
                  <a:schemeClr val="bg1"/>
                </a:solidFill>
              </a:rPr>
              <a:t>universitare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437"/>
          <a:stretch/>
        </p:blipFill>
        <p:spPr>
          <a:xfrm>
            <a:off x="2" y="0"/>
            <a:ext cx="11383389" cy="2724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00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AF4FAD94-8263-4C54-A9A9-625DB50E0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2751B869-6116-4D73-B058-B20CA47B5D5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4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39C6A03-5A57-420D-A96F-0AF4916C9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E39FB906-8CE9-43BA-A158-DC3913E24C8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4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C3AC01D7-B38C-48AE-9BB7-A293019E0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14CF0129-0E7D-4ABF-B609-9B9ED24D7871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44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ody text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ody text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</TotalTime>
  <Words>107</Words>
  <Application>Microsoft Office PowerPoint</Application>
  <PresentationFormat>Custom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Microsoft account</cp:lastModifiedBy>
  <cp:revision>135</cp:revision>
  <dcterms:created xsi:type="dcterms:W3CDTF">2015-07-31T10:46:20Z</dcterms:created>
  <dcterms:modified xsi:type="dcterms:W3CDTF">2024-09-06T07:07:54Z</dcterms:modified>
</cp:coreProperties>
</file>